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3"/>
  </p:notesMasterIdLst>
  <p:sldIdLst>
    <p:sldId id="703" r:id="rId2"/>
    <p:sldId id="724" r:id="rId3"/>
    <p:sldId id="704" r:id="rId4"/>
    <p:sldId id="712" r:id="rId5"/>
    <p:sldId id="709" r:id="rId6"/>
    <p:sldId id="721" r:id="rId7"/>
    <p:sldId id="716" r:id="rId8"/>
    <p:sldId id="719" r:id="rId9"/>
    <p:sldId id="714" r:id="rId10"/>
    <p:sldId id="715" r:id="rId11"/>
    <p:sldId id="720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44" autoAdjust="0"/>
    <p:restoredTop sz="94660" autoAdjust="0"/>
  </p:normalViewPr>
  <p:slideViewPr>
    <p:cSldViewPr>
      <p:cViewPr>
        <p:scale>
          <a:sx n="92" d="100"/>
          <a:sy n="92" d="100"/>
        </p:scale>
        <p:origin x="-1603" y="-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21BFCF0-2BEB-4498-85AA-867E9FE0A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527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7AC2DB-3D23-4B64-BB37-81BAD203B14A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071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1BFCF0-2BEB-4498-85AA-867E9FE0ABB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87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4C7F-24B7-4F8D-9559-866730C3A42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28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264F-D471-4622-A843-A2998202C90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26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8BCB-246E-454A-9B10-162676797B9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0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D786-CE3C-428D-B7A9-485C2FA7EAC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12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B247-EA4F-43F3-9D9E-ABB73F5605E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3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1612E-AA2F-4540-AC36-19B2C02828D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66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2945-93F6-4DB6-9F5A-9B87413B083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56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7668A-FA0E-43F6-AE3D-BA22FF0B3A6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85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4174-BF63-47D8-9F67-D142C5A6FB8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77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D570D-7910-4BC7-A3A0-DA6154CDE86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27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0D042-67BC-49A7-9E11-3032B110F3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5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/>
            <a:endParaRPr lang="en-US" dirty="0">
              <a:solidFill>
                <a:prstClr val="white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/>
            <a:endParaRPr lang="en-US" dirty="0">
              <a:solidFill>
                <a:prstClr val="white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/>
            <a:fld id="{1DD7D55A-0A79-48C2-9D88-61A792B92C78}" type="slidenum">
              <a:rPr lang="en-US" smtClean="0">
                <a:solidFill>
                  <a:prstClr val="white">
                    <a:tint val="75000"/>
                  </a:prstClr>
                </a:solidFill>
                <a:latin typeface="Tahoma" pitchFamily="34" charset="0"/>
              </a:rPr>
              <a:pPr eaLnBrk="1" hangingPunct="1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0500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6" b="5706"/>
          <a:stretch>
            <a:fillRect/>
          </a:stretch>
        </p:blipFill>
        <p:spPr>
          <a:xfrm>
            <a:off x="1262378" y="1524000"/>
            <a:ext cx="6619244" cy="36406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-31714"/>
            <a:ext cx="8534400" cy="1829761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/>
              <a:t>Hatfield and Company</a:t>
            </a:r>
            <a:br>
              <a:rPr lang="en-US" sz="3600" dirty="0"/>
            </a:br>
            <a:r>
              <a:rPr lang="en-US" sz="3200" dirty="0"/>
              <a:t>One Company, Many Solutions</a:t>
            </a:r>
          </a:p>
        </p:txBody>
      </p:sp>
      <p:sp>
        <p:nvSpPr>
          <p:cNvPr id="30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80751"/>
            <a:ext cx="6400800" cy="1569446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RENTAL FLEET</a:t>
            </a:r>
          </a:p>
        </p:txBody>
      </p:sp>
    </p:spTree>
    <p:extLst>
      <p:ext uri="{BB962C8B-B14F-4D97-AF65-F5344CB8AC3E}">
        <p14:creationId xmlns:p14="http://schemas.microsoft.com/office/powerpoint/2010/main" val="409457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9D76EF-8038-432F-8A0A-BF241D14B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5-round High Flow 150#</a:t>
            </a:r>
            <a:br>
              <a:rPr lang="en-US" dirty="0"/>
            </a:br>
            <a:r>
              <a:rPr lang="en-US" dirty="0"/>
              <a:t>1250 GPM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5F7DB98-960D-4DC0-9391-B163BCC81E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62275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9B1852-DFDB-4C70-A219-3FC3F945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7-round High Flow 150#</a:t>
            </a:r>
            <a:br>
              <a:rPr lang="en-US" dirty="0"/>
            </a:br>
            <a:r>
              <a:rPr lang="en-US" dirty="0"/>
              <a:t>1750 GPM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2FAEB56-8380-4AE2-BBB6-E17AAAA419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09004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D689B1-5E8F-4B95-B3B6-58F6F0131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8C5D1D-206F-49B2-824C-2CED4965B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of largest Rental Fleets on the Gulf Coast</a:t>
            </a:r>
          </a:p>
          <a:p>
            <a:r>
              <a:rPr lang="en-US" dirty="0"/>
              <a:t>All Vessels are Stainless Steel</a:t>
            </a:r>
          </a:p>
          <a:p>
            <a:r>
              <a:rPr lang="en-US" dirty="0"/>
              <a:t>ASME- code Stamped</a:t>
            </a:r>
          </a:p>
          <a:p>
            <a:r>
              <a:rPr lang="en-US" dirty="0"/>
              <a:t>A wide array of filter configurations</a:t>
            </a:r>
          </a:p>
          <a:p>
            <a:r>
              <a:rPr lang="en-US" dirty="0"/>
              <a:t>Ready to ship within a day (if in stock)</a:t>
            </a:r>
          </a:p>
        </p:txBody>
      </p:sp>
    </p:spTree>
    <p:extLst>
      <p:ext uri="{BB962C8B-B14F-4D97-AF65-F5344CB8AC3E}">
        <p14:creationId xmlns:p14="http://schemas.microsoft.com/office/powerpoint/2010/main" val="157968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2FA766-6E8A-40AA-A330-100AADD98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Houston Warehouse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2395CA8-0ED2-47C7-A503-54977E12ED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95039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E868E3-3646-4EFD-9AA1-6BFC13668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5-round 740</a:t>
            </a:r>
            <a:br>
              <a:rPr lang="en-US" dirty="0"/>
            </a:br>
            <a:r>
              <a:rPr lang="en-US" dirty="0"/>
              <a:t>250 GPM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9D437B6-44B0-463A-8847-DAE0597E0C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64353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DB7D13-6C0D-4CB0-B27D-F579DA214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7-round 740</a:t>
            </a:r>
            <a:br>
              <a:rPr lang="en-US" dirty="0"/>
            </a:br>
            <a:r>
              <a:rPr lang="en-US" dirty="0"/>
              <a:t>350 GPM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96FFD75-561A-419F-9C1E-AA14C13D90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39835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5E44C3-8BD0-4376-A6F9-3E80AE720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Single Bag Housing</a:t>
            </a:r>
            <a:br>
              <a:rPr lang="en-US" dirty="0"/>
            </a:br>
            <a:r>
              <a:rPr lang="en-US" dirty="0"/>
              <a:t>100 GPM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CD3D8F8-5782-48B7-B4DD-610DDA70E7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52212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365DA6-7106-4920-861E-6D9631D72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Single High Flow 300#</a:t>
            </a:r>
            <a:br>
              <a:rPr lang="en-US" dirty="0"/>
            </a:br>
            <a:r>
              <a:rPr lang="en-US" dirty="0"/>
              <a:t>250 GPM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A1DB1B6-C319-4EC4-9B1D-946D048508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61617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5C0BC7-7DA1-4400-B888-D2A1F0EDA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Single High Flow 150#</a:t>
            </a:r>
            <a:br>
              <a:rPr lang="en-US" dirty="0"/>
            </a:br>
            <a:r>
              <a:rPr lang="en-US" dirty="0"/>
              <a:t>250 GPM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6EC5B69-E6F8-4AF3-AD26-C0CBAA2798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42968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982C84-C133-4AA5-AA7D-270E36C3F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3-round High Flow 150#</a:t>
            </a:r>
            <a:br>
              <a:rPr lang="en-US" dirty="0"/>
            </a:br>
            <a:r>
              <a:rPr lang="en-US" dirty="0"/>
              <a:t>750 GPM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D88D530-1247-4A9E-AB8B-CF2E743C2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90456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3882</TotalTime>
  <Words>75</Words>
  <Application>Microsoft Office PowerPoint</Application>
  <PresentationFormat>On-screen Show (4:3)</PresentationFormat>
  <Paragraphs>18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1_Office Theme</vt:lpstr>
      <vt:lpstr>Hatfield and Company One Company, Many Solutions</vt:lpstr>
      <vt:lpstr>PowerPoint Presentation</vt:lpstr>
      <vt:lpstr>Houston Warehouse</vt:lpstr>
      <vt:lpstr>5-round 740 250 GPM</vt:lpstr>
      <vt:lpstr>7-round 740 350 GPM</vt:lpstr>
      <vt:lpstr>Single Bag Housing 100 GPM</vt:lpstr>
      <vt:lpstr>Single High Flow 300# 250 GPM</vt:lpstr>
      <vt:lpstr>Single High Flow 150# 250 GPM</vt:lpstr>
      <vt:lpstr>3-round High Flow 150# 750 GPM</vt:lpstr>
      <vt:lpstr>5-round High Flow 150# 1250 GPM</vt:lpstr>
      <vt:lpstr>7-round High Flow 150# 1750 GPM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Basics of Bag and Cartridge Filtration For Liquid Applications</dc:title>
  <dc:creator>Owner</dc:creator>
  <cp:lastModifiedBy>Jennifer Dearing</cp:lastModifiedBy>
  <cp:revision>191</cp:revision>
  <dcterms:created xsi:type="dcterms:W3CDTF">2007-05-04T15:25:13Z</dcterms:created>
  <dcterms:modified xsi:type="dcterms:W3CDTF">2019-05-02T14:14:40Z</dcterms:modified>
</cp:coreProperties>
</file>